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81" r:id="rId3"/>
    <p:sldId id="285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65" r:id="rId13"/>
    <p:sldId id="286" r:id="rId14"/>
    <p:sldId id="266" r:id="rId15"/>
    <p:sldId id="267" r:id="rId16"/>
    <p:sldId id="280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9" r:id="rId25"/>
    <p:sldId id="276" r:id="rId26"/>
    <p:sldId id="283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8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3" autoAdjust="0"/>
    <p:restoredTop sz="94660"/>
  </p:normalViewPr>
  <p:slideViewPr>
    <p:cSldViewPr>
      <p:cViewPr varScale="1">
        <p:scale>
          <a:sx n="75" d="100"/>
          <a:sy n="75" d="100"/>
        </p:scale>
        <p:origin x="-82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2D96576-DC2B-4198-ADE5-97C7064EFE75}" type="datetimeFigureOut">
              <a:rPr lang="pl-PL" smtClean="0"/>
              <a:pPr/>
              <a:t>18.11.2019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AF34932-C582-41AE-9EC1-BDA4B9427C0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915024"/>
          </a:xfrm>
        </p:spPr>
        <p:txBody>
          <a:bodyPr>
            <a:normAutofit/>
          </a:bodyPr>
          <a:lstStyle/>
          <a:p>
            <a:endParaRPr lang="pl-PL" sz="3200" b="1" dirty="0" smtClean="0">
              <a:solidFill>
                <a:srgbClr val="FF0000"/>
              </a:solidFill>
            </a:endParaRPr>
          </a:p>
          <a:p>
            <a:pPr algn="ctr"/>
            <a:r>
              <a:rPr lang="pl-PL" sz="4000" b="1" dirty="0" smtClean="0">
                <a:solidFill>
                  <a:srgbClr val="FFC000"/>
                </a:solidFill>
              </a:rPr>
              <a:t>SAMORZĄDOWE PRZEDSZKOLE</a:t>
            </a:r>
            <a:br>
              <a:rPr lang="pl-PL" sz="4000" b="1" dirty="0" smtClean="0">
                <a:solidFill>
                  <a:srgbClr val="FFC000"/>
                </a:solidFill>
              </a:rPr>
            </a:br>
            <a:r>
              <a:rPr lang="pl-PL" sz="4000" b="1" dirty="0" smtClean="0">
                <a:solidFill>
                  <a:srgbClr val="FFC000"/>
                </a:solidFill>
              </a:rPr>
              <a:t>W ZESPOLE SZKÓŁ </a:t>
            </a:r>
            <a:br>
              <a:rPr lang="pl-PL" sz="4000" b="1" dirty="0" smtClean="0">
                <a:solidFill>
                  <a:srgbClr val="FFC000"/>
                </a:solidFill>
              </a:rPr>
            </a:br>
            <a:r>
              <a:rPr lang="pl-PL" sz="4000" b="1" dirty="0" smtClean="0">
                <a:solidFill>
                  <a:srgbClr val="FFC000"/>
                </a:solidFill>
              </a:rPr>
              <a:t>IM. KS. JERZEGO POPIEŁUSZKI </a:t>
            </a:r>
            <a:br>
              <a:rPr lang="pl-PL" sz="4000" b="1" dirty="0" smtClean="0">
                <a:solidFill>
                  <a:srgbClr val="FFC000"/>
                </a:solidFill>
              </a:rPr>
            </a:br>
            <a:r>
              <a:rPr lang="pl-PL" sz="4000" b="1" dirty="0" smtClean="0">
                <a:solidFill>
                  <a:srgbClr val="FFC000"/>
                </a:solidFill>
              </a:rPr>
              <a:t>W JUCHNOWCU GÓRNYM </a:t>
            </a:r>
            <a:br>
              <a:rPr lang="pl-PL" sz="4000" b="1" dirty="0" smtClean="0">
                <a:solidFill>
                  <a:srgbClr val="FFC000"/>
                </a:solidFill>
              </a:rPr>
            </a:br>
            <a:r>
              <a:rPr lang="pl-PL" sz="4000" b="1" dirty="0" smtClean="0">
                <a:solidFill>
                  <a:srgbClr val="FFC000"/>
                </a:solidFill>
              </a:rPr>
              <a:t>2009 - 2019</a:t>
            </a:r>
            <a:endParaRPr lang="pl-PL" sz="4000" dirty="0">
              <a:solidFill>
                <a:srgbClr val="FFC000"/>
              </a:solidFill>
            </a:endParaRPr>
          </a:p>
        </p:txBody>
      </p:sp>
      <p:pic>
        <p:nvPicPr>
          <p:cNvPr id="5" name="Obraz 4" descr="logo_przedszk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2448272" cy="244827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528392" cy="245260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077" y="260648"/>
            <a:ext cx="3264995" cy="244827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2464"/>
            <a:ext cx="3672408" cy="273625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496" y="3861048"/>
            <a:ext cx="3529254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netka\Pictures\IMGP01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0344" y="2258680"/>
            <a:ext cx="3001884" cy="22504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399032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/>
              <a:t>Przedszkole posiada doskonałe zaplecze gastronomiczne</a:t>
            </a:r>
            <a:endParaRPr lang="pl-PL" sz="4000" dirty="0"/>
          </a:p>
        </p:txBody>
      </p:sp>
      <p:pic>
        <p:nvPicPr>
          <p:cNvPr id="6" name="Symbol zastępczy zawartości 5" descr="IMG_20191106_120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628800"/>
            <a:ext cx="4320480" cy="489654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816424" cy="475252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147248" cy="1001266"/>
          </a:xfrm>
        </p:spPr>
        <p:txBody>
          <a:bodyPr/>
          <a:lstStyle/>
          <a:p>
            <a:pPr algn="ctr"/>
            <a:r>
              <a:rPr lang="pl-PL" sz="4000" b="1" dirty="0" smtClean="0"/>
              <a:t>Uroczystości przedszkolne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/>
          <a:lstStyle/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Pasowanie na przedszkolaka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Andrzejki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Mikołajki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Wigilia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lang="pl-PL" sz="3200" dirty="0" smtClean="0"/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Bal karnawałowy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Dzień Babci i Dziadka</a:t>
            </a:r>
          </a:p>
          <a:p>
            <a:pPr indent="-341313">
              <a:spcBef>
                <a:spcPts val="638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pl-PL" sz="3200" dirty="0" smtClean="0"/>
              <a:t>Zakończenie roku </a:t>
            </a:r>
          </a:p>
          <a:p>
            <a:endParaRPr lang="pl-PL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3168352" cy="248929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P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365104"/>
            <a:ext cx="3168352" cy="235410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SNC00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844824"/>
            <a:ext cx="3131840" cy="261305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0544" y="260649"/>
            <a:ext cx="8062912" cy="1080120"/>
          </a:xfrm>
        </p:spPr>
        <p:txBody>
          <a:bodyPr/>
          <a:lstStyle/>
          <a:p>
            <a:pPr algn="ctr"/>
            <a:r>
              <a:rPr lang="pl-PL" b="1" dirty="0" smtClean="0"/>
              <a:t>Uroczystości przedszkolne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Anetta\Desktop\skan przedszkole\spot z rodzicami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221088"/>
            <a:ext cx="3744416" cy="230425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netta\Desktop\foto do prezentacji\imprezy w przedszkolu\dzień BiD\IMGP1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711244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3800422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netta\Pictures\FOTO 2013_01_17\IMGP1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3960440" cy="244827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pl-PL" sz="4000" b="1" dirty="0" smtClean="0"/>
              <a:t>Konkursy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2800" dirty="0" err="1" smtClean="0">
                <a:latin typeface="Calibri" charset="0"/>
              </a:rPr>
              <a:t>plastyczne</a:t>
            </a:r>
            <a:endParaRPr lang="pl-PL" sz="2800" dirty="0" smtClean="0">
              <a:latin typeface="Calibri" charset="0"/>
            </a:endParaRP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2800" dirty="0" smtClean="0">
                <a:latin typeface="Calibri" charset="0"/>
              </a:rPr>
              <a:t>recytatorskie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2800" dirty="0" smtClean="0">
                <a:latin typeface="Calibri" charset="0"/>
              </a:rPr>
              <a:t>muzyczne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2800" dirty="0" smtClean="0">
                <a:latin typeface="Calibri" charset="0"/>
              </a:rPr>
              <a:t>zawody sportowe</a:t>
            </a:r>
          </a:p>
          <a:p>
            <a:endParaRPr lang="pl-P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37112"/>
            <a:ext cx="3743771" cy="223224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835599" cy="287876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60648"/>
            <a:ext cx="2879973" cy="295232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060067"/>
            <a:ext cx="2880320" cy="270849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netta\Pictures\2015-05-21\IMG-20150326-00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293096"/>
            <a:ext cx="2977026" cy="230425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61306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Na zajęcia do przedszkola przychodziły nie tylko dzieci</a:t>
            </a:r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628775"/>
            <a:ext cx="2987378" cy="21717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Anetka\Pictures\BLACKBERRY-64BE\camera\IMG-20151112-00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3528" y="1526420"/>
            <a:ext cx="3024336" cy="21906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3096344" cy="24114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36912"/>
            <a:ext cx="3243483" cy="25273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571184" cy="1399032"/>
          </a:xfrm>
        </p:spPr>
        <p:txBody>
          <a:bodyPr/>
          <a:lstStyle/>
          <a:p>
            <a:pPr algn="r"/>
            <a:r>
              <a:rPr lang="pl-PL" b="1" dirty="0" smtClean="0"/>
              <a:t>JASEŁKA</a:t>
            </a:r>
            <a:endParaRPr lang="pl-PL" b="1" dirty="0"/>
          </a:p>
        </p:txBody>
      </p:sp>
      <p:pic>
        <p:nvPicPr>
          <p:cNvPr id="4" name="Symbol zastępczy zawartości 3" descr="IMGP3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645024"/>
            <a:ext cx="4320480" cy="295232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IMGP3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4176464" cy="288032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P3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772816"/>
            <a:ext cx="4032448" cy="309634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Gościliśmy wiele ciekawych osób</a:t>
            </a:r>
            <a:endParaRPr lang="pl-PL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384376" cy="259228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52736"/>
            <a:ext cx="3024188" cy="252028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221088"/>
            <a:ext cx="3378200" cy="233749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13" y="4005065"/>
            <a:ext cx="3671887" cy="266402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492896"/>
            <a:ext cx="3851275" cy="216693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Dzieci zawsze chętnie wyruszały </a:t>
            </a:r>
            <a:br>
              <a:rPr lang="pl-PL" sz="4000" b="1" dirty="0" smtClean="0"/>
            </a:br>
            <a:r>
              <a:rPr lang="pl-PL" sz="4000" b="1" dirty="0" smtClean="0"/>
              <a:t>z przedszkola, aby poznawać            świat </a:t>
            </a:r>
            <a:endParaRPr lang="pl-PL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72816"/>
            <a:ext cx="2952666" cy="21602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4077072"/>
            <a:ext cx="3456384" cy="23762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129584" cy="230425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3103563" cy="244827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124745"/>
            <a:ext cx="2226816" cy="309634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684234" y="4269092"/>
            <a:ext cx="2400267" cy="23042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Przedszkole realizowało projekt „Przedszkola Marzeń”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SENSOPLASTYKA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MAŁY MATEMATYK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TERAPIA RĘKI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ZAJĘCIA MUZYCZNE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ZAJĘCIA KOREKCYJNO KOMPENSACYJNE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JĘZYK ANGIELSKI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GIMNASTYKA KOREKCYJNA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ZAJĘCIA PLASTYCZNE</a:t>
            </a:r>
          </a:p>
          <a:p>
            <a:pPr marL="342900" indent="-341313">
              <a:spcBef>
                <a:spcPts val="638"/>
              </a:spcBef>
              <a:spcAft>
                <a:spcPts val="1425"/>
              </a:spcAft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200" dirty="0" smtClean="0">
                <a:latin typeface="Calibri" charset="0"/>
              </a:rPr>
              <a:t>ZAJĘCIA PRZYRODNICZE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0544" y="332657"/>
            <a:ext cx="8062912" cy="1368152"/>
          </a:xfrm>
        </p:spPr>
        <p:txBody>
          <a:bodyPr>
            <a:noAutofit/>
          </a:bodyPr>
          <a:lstStyle/>
          <a:p>
            <a:pPr algn="ctr"/>
            <a:r>
              <a:rPr lang="pl-PL" sz="4200" b="1" dirty="0" smtClean="0"/>
              <a:t>Wszystko zaczęło się </a:t>
            </a:r>
            <a:br>
              <a:rPr lang="pl-PL" sz="4200" b="1" dirty="0" smtClean="0"/>
            </a:br>
            <a:r>
              <a:rPr lang="pl-PL" sz="4200" b="1" dirty="0" smtClean="0"/>
              <a:t>już wiele lat wcześniej</a:t>
            </a:r>
            <a:endParaRPr lang="pl-PL" sz="42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03lata_80-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5047208" cy="331236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02lata_80-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645024"/>
            <a:ext cx="4536504" cy="307575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437112"/>
            <a:ext cx="3168352" cy="227758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913"/>
            <a:ext cx="2565996" cy="323893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152775" cy="236537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60648"/>
            <a:ext cx="2879278" cy="223224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_20180514_1246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2506398"/>
            <a:ext cx="3168352" cy="19307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IMG_20180416_1308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019831" y="3108963"/>
            <a:ext cx="2816313" cy="201622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IMG_20180302_12435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40085" y="3501008"/>
            <a:ext cx="3552396" cy="30758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txBody>
          <a:bodyPr>
            <a:normAutofit fontScale="90000"/>
          </a:bodyPr>
          <a:lstStyle/>
          <a:p>
            <a:r>
              <a:rPr lang="pl-PL" sz="4400" b="1" dirty="0" smtClean="0"/>
              <a:t>Korzyści z udziału w projekcie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 smtClean="0"/>
              <a:t>bogata oferta </a:t>
            </a:r>
            <a:r>
              <a:rPr lang="pl-PL" dirty="0" err="1" smtClean="0"/>
              <a:t>edukacyjna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nowe sale przedszkolne</a:t>
            </a:r>
          </a:p>
          <a:p>
            <a:pPr>
              <a:buFontTx/>
              <a:buChar char="-"/>
            </a:pPr>
            <a:r>
              <a:rPr lang="pl-PL" dirty="0" smtClean="0"/>
              <a:t>atrakcyjne pomoce dydaktyczne</a:t>
            </a:r>
          </a:p>
          <a:p>
            <a:pPr>
              <a:buFontTx/>
              <a:buChar char="-"/>
            </a:pPr>
            <a:r>
              <a:rPr lang="pl-PL" dirty="0" smtClean="0"/>
              <a:t>miejsce zabaw i relaksu</a:t>
            </a:r>
          </a:p>
          <a:p>
            <a:pPr>
              <a:buFontTx/>
              <a:buChar char="-"/>
            </a:pPr>
            <a:r>
              <a:rPr lang="pl-PL" smtClean="0"/>
              <a:t>fantastyczne </a:t>
            </a:r>
            <a:r>
              <a:rPr lang="pl-PL" dirty="0" smtClean="0"/>
              <a:t>place zabaw na świeżym powietrzu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IMG_20191010_184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436745" cy="252028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2" descr="IMG_20191010_1845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456384" cy="25906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IMG_20191106_142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60648"/>
            <a:ext cx="3360373" cy="252028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IMG_20191014_132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933056"/>
            <a:ext cx="3648405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IMG_20191016_1127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2060848"/>
            <a:ext cx="3744416" cy="28083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txBody>
          <a:bodyPr/>
          <a:lstStyle/>
          <a:p>
            <a:pPr algn="ctr"/>
            <a:r>
              <a:rPr lang="pl-PL" b="1" dirty="0" smtClean="0"/>
              <a:t>DYREKCJA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2900" dirty="0" smtClean="0"/>
              <a:t>Dyrektor 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2900" dirty="0" smtClean="0"/>
              <a:t>mgr Barbara Klimaszewska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endParaRPr lang="pl-PL" sz="2900" dirty="0" smtClean="0"/>
          </a:p>
          <a:p>
            <a:pPr>
              <a:spcAft>
                <a:spcPct val="0"/>
              </a:spcAft>
              <a:buNone/>
            </a:pPr>
            <a:r>
              <a:rPr lang="pl-PL" sz="2900" dirty="0" smtClean="0"/>
              <a:t>Wicedyrektor:</a:t>
            </a:r>
          </a:p>
          <a:p>
            <a:pPr>
              <a:spcAft>
                <a:spcPct val="0"/>
              </a:spcAft>
              <a:buNone/>
            </a:pPr>
            <a:r>
              <a:rPr lang="pl-PL" sz="2900" dirty="0" smtClean="0"/>
              <a:t>mgr Teresa Radziewicz i mgr Beata </a:t>
            </a:r>
            <a:r>
              <a:rPr lang="pl-PL" sz="2900" dirty="0" err="1" smtClean="0"/>
              <a:t>Cylwik</a:t>
            </a:r>
            <a:endParaRPr lang="pl-PL" sz="2900" dirty="0" smtClean="0"/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2900" dirty="0" smtClean="0"/>
              <a:t/>
            </a:r>
            <a:br>
              <a:rPr lang="pl-PL" sz="2900" dirty="0" smtClean="0"/>
            </a:br>
            <a:endParaRPr lang="pl-PL" dirty="0"/>
          </a:p>
        </p:txBody>
      </p:sp>
      <p:pic>
        <p:nvPicPr>
          <p:cNvPr id="4" name="Obraz 3" descr="b_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052736"/>
            <a:ext cx="3059832" cy="243889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t_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149080"/>
            <a:ext cx="2880320" cy="247995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b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149080"/>
            <a:ext cx="2952328" cy="251089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pPr algn="ctr"/>
            <a:r>
              <a:rPr lang="pl-PL" b="1" dirty="0" smtClean="0"/>
              <a:t>KADRA PEDAGOGICZNA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       </a:t>
            </a:r>
            <a:r>
              <a:rPr lang="pl-PL" sz="5000" b="1" dirty="0" smtClean="0"/>
              <a:t>Nauczyciele </a:t>
            </a:r>
          </a:p>
          <a:p>
            <a:pPr>
              <a:lnSpc>
                <a:spcPct val="100000"/>
              </a:lnSpc>
              <a:spcAft>
                <a:spcPct val="0"/>
              </a:spcAft>
            </a:pPr>
            <a:endParaRPr lang="pl-PL" sz="5000" dirty="0" smtClean="0"/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Kamila Sawicka 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Beata </a:t>
            </a:r>
            <a:r>
              <a:rPr lang="pl-PL" sz="5000" dirty="0" err="1" smtClean="0"/>
              <a:t>Birycka</a:t>
            </a:r>
            <a:endParaRPr lang="pl-PL" sz="5000" dirty="0" smtClean="0"/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Aniela Sokołowska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Agnieszka Pućkowska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Katarzyna Sawicka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Dorota Ogonowska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Anetta Śliwowska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mgr Monika Zawadzka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                           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b="1" dirty="0" smtClean="0"/>
              <a:t>                                                                Personel pomocniczy: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b="1" dirty="0" smtClean="0"/>
              <a:t>                                                                         </a:t>
            </a:r>
            <a:r>
              <a:rPr lang="pl-PL" sz="5000" dirty="0" smtClean="0"/>
              <a:t>Ewa Konopka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                                                                      Romualda </a:t>
            </a:r>
            <a:r>
              <a:rPr lang="pl-PL" sz="5000" dirty="0" err="1" smtClean="0"/>
              <a:t>Mielech</a:t>
            </a:r>
            <a:endParaRPr lang="pl-PL" sz="5000" dirty="0" smtClean="0"/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pl-PL" sz="5000" dirty="0" smtClean="0"/>
              <a:t>                                                                        </a:t>
            </a:r>
            <a:r>
              <a:rPr lang="pl-PL" sz="5000" dirty="0" err="1" smtClean="0"/>
              <a:t>Jolanta</a:t>
            </a:r>
            <a:r>
              <a:rPr lang="pl-PL" sz="5000" dirty="0" smtClean="0"/>
              <a:t> </a:t>
            </a:r>
            <a:r>
              <a:rPr lang="pl-PL" sz="5000" dirty="0" err="1" smtClean="0"/>
              <a:t>Osiennik</a:t>
            </a:r>
            <a:endParaRPr lang="pl-PL" sz="5000" dirty="0" smtClean="0"/>
          </a:p>
          <a:p>
            <a:endParaRPr lang="pl-PL" sz="5000" dirty="0"/>
          </a:p>
        </p:txBody>
      </p:sp>
      <p:pic>
        <p:nvPicPr>
          <p:cNvPr id="4" name="Obraz 3" descr="received_237385160616260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052735"/>
            <a:ext cx="4464496" cy="305073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_20191112_134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337720"/>
            <a:ext cx="3168352" cy="23762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W ciągu 10 lat </a:t>
            </a:r>
            <a:br>
              <a:rPr lang="pl-PL" sz="4000" b="1" dirty="0" smtClean="0"/>
            </a:br>
            <a:r>
              <a:rPr lang="pl-PL" sz="4000" b="1" dirty="0" smtClean="0"/>
              <a:t>mury naszego przedszkola </a:t>
            </a:r>
            <a:br>
              <a:rPr lang="pl-PL" sz="4000" b="1" dirty="0" smtClean="0"/>
            </a:br>
            <a:r>
              <a:rPr lang="pl-PL" sz="4000" b="1" dirty="0" smtClean="0"/>
              <a:t>opuściło ok. 250 absolwentów</a:t>
            </a:r>
            <a:endParaRPr lang="pl-PL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704856" cy="48441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10 lat za nami, ale jeszcze więcej przed nami!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40544" y="3068960"/>
            <a:ext cx="8062912" cy="244827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/>
              <a:t>Dziękujemy za uwagę.</a:t>
            </a:r>
            <a:endParaRPr lang="pl-PL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b="1" dirty="0" smtClean="0"/>
              <a:t>1 września 2009 roku </a:t>
            </a:r>
            <a:br>
              <a:rPr lang="pl-PL" sz="4400" b="1" dirty="0" smtClean="0"/>
            </a:br>
            <a:r>
              <a:rPr lang="pl-PL" sz="4400" b="1" dirty="0" smtClean="0"/>
              <a:t>pierwsze przedszkolaki przekroczyły próg przedszkola</a:t>
            </a:r>
            <a:endParaRPr lang="pl-PL" dirty="0"/>
          </a:p>
        </p:txBody>
      </p:sp>
      <p:pic>
        <p:nvPicPr>
          <p:cNvPr id="10" name="Symbol zastępczy zawartości 9" descr="IMG_20191117_130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2775"/>
            <a:ext cx="7848872" cy="4572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Dyrekcja </a:t>
            </a:r>
            <a:br>
              <a:rPr lang="pl-PL" b="1" dirty="0" smtClean="0"/>
            </a:br>
            <a:r>
              <a:rPr lang="pl-PL" b="1" dirty="0" smtClean="0"/>
              <a:t>i kadra pedagogiczna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Dyrektor – mgr Barbara Klimaszewska</a:t>
            </a:r>
            <a:br>
              <a:rPr lang="pl-PL" dirty="0" smtClean="0"/>
            </a:br>
            <a:r>
              <a:rPr lang="pl-PL" dirty="0" smtClean="0"/>
              <a:t>wicedyrektor mgr Renata Pieńkowska</a:t>
            </a:r>
            <a:br>
              <a:rPr lang="pl-PL" dirty="0" smtClean="0"/>
            </a:br>
            <a:r>
              <a:rPr lang="pl-PL" dirty="0" smtClean="0"/>
              <a:t>wicedyrektor mgr Teresa Radziewicz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nauczyciele :</a:t>
            </a:r>
            <a:br>
              <a:rPr lang="pl-PL" dirty="0" smtClean="0"/>
            </a:br>
            <a:r>
              <a:rPr lang="pl-PL" dirty="0" smtClean="0"/>
              <a:t>mgr Kamila Sawicka </a:t>
            </a:r>
            <a:br>
              <a:rPr lang="pl-PL" dirty="0" smtClean="0"/>
            </a:br>
            <a:r>
              <a:rPr lang="pl-PL" dirty="0" smtClean="0"/>
              <a:t>mgr Beata </a:t>
            </a:r>
            <a:r>
              <a:rPr lang="pl-PL" dirty="0" err="1" smtClean="0"/>
              <a:t>Birycka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mgr Małgorzata Grzegorczyk</a:t>
            </a:r>
            <a:br>
              <a:rPr lang="pl-PL" dirty="0" smtClean="0"/>
            </a:br>
            <a:r>
              <a:rPr lang="pl-PL" dirty="0" smtClean="0"/>
              <a:t>pomoc nauczyciela: Ewa Konopka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 smtClean="0"/>
              <a:t>Uroczyste otwarcie przedszkola </a:t>
            </a:r>
            <a:br>
              <a:rPr lang="pl-PL" sz="4000" b="1" dirty="0" smtClean="0"/>
            </a:br>
            <a:r>
              <a:rPr lang="pl-PL" sz="4000" b="1" dirty="0" smtClean="0"/>
              <a:t>w Juchnowcu Górnym</a:t>
            </a:r>
            <a:endParaRPr lang="pl-PL" dirty="0"/>
          </a:p>
        </p:txBody>
      </p:sp>
      <p:pic>
        <p:nvPicPr>
          <p:cNvPr id="6" name="Obraz 5" descr="p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56792"/>
            <a:ext cx="3371867" cy="3429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p_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3456384" cy="34290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p_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814757"/>
            <a:ext cx="3240360" cy="285460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Pisali o nas nawet w prasie</a:t>
            </a:r>
            <a:endParaRPr lang="pl-P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412776"/>
            <a:ext cx="3680322" cy="481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26" y="1412776"/>
            <a:ext cx="3685542" cy="481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Zaczynaliśmy od jednej grupy </a:t>
            </a:r>
            <a:br>
              <a:rPr lang="pl-PL" sz="4000" b="1" dirty="0" smtClean="0"/>
            </a:br>
            <a:r>
              <a:rPr lang="pl-PL" sz="4000" b="1" dirty="0" smtClean="0"/>
              <a:t>3-4 </a:t>
            </a:r>
            <a:r>
              <a:rPr lang="pl-PL" sz="4000" b="1" dirty="0" err="1" smtClean="0"/>
              <a:t>latków</a:t>
            </a:r>
            <a:endParaRPr lang="pl-P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960440" cy="46101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032448" cy="459797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Dziś mamy 5 oddziałów:</a:t>
            </a:r>
            <a:br>
              <a:rPr lang="pl-PL" sz="4000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525805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</a:t>
            </a:r>
            <a:r>
              <a:rPr lang="pl-PL" b="1" dirty="0" smtClean="0"/>
              <a:t>Sówki                                          Pszczółki</a:t>
            </a:r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                        </a:t>
            </a:r>
            <a:r>
              <a:rPr lang="pl-PL" b="1" dirty="0" smtClean="0"/>
              <a:t>Kasztanki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</a:t>
            </a:r>
          </a:p>
          <a:p>
            <a:pPr>
              <a:buNone/>
            </a:pPr>
            <a:r>
              <a:rPr lang="pl-PL" dirty="0" smtClean="0"/>
              <a:t>	</a:t>
            </a:r>
            <a:r>
              <a:rPr lang="pl-PL" b="1" dirty="0" smtClean="0"/>
              <a:t>Żabki</a:t>
            </a:r>
            <a:r>
              <a:rPr lang="pl-PL" dirty="0" smtClean="0"/>
              <a:t>	                            	</a:t>
            </a:r>
            <a:r>
              <a:rPr lang="pl-PL" b="1" dirty="0" smtClean="0"/>
              <a:t>    Motylki </a:t>
            </a:r>
            <a:endParaRPr lang="pl-PL" b="1" dirty="0"/>
          </a:p>
        </p:txBody>
      </p:sp>
      <p:pic>
        <p:nvPicPr>
          <p:cNvPr id="4" name="Obraz 3" descr="IMG_20191106_084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2880320" cy="20976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IMG_20191106_083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00808"/>
            <a:ext cx="2724811" cy="201622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age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09120"/>
            <a:ext cx="2880320" cy="21602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8772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509120"/>
            <a:ext cx="2736304" cy="216082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_20191114_141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852936"/>
            <a:ext cx="2952328" cy="21602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Zajęcia dydaktyczne </a:t>
            </a:r>
            <a:br>
              <a:rPr lang="pl-PL" sz="4000" b="1" dirty="0" smtClean="0"/>
            </a:br>
            <a:r>
              <a:rPr lang="pl-PL" sz="4000" b="1" dirty="0" smtClean="0"/>
              <a:t>w przedszkolu</a:t>
            </a:r>
            <a:r>
              <a:rPr lang="pl-PL" sz="4000" dirty="0" smtClean="0"/>
              <a:t> </a:t>
            </a:r>
            <a:endParaRPr lang="pl-PL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7"/>
            <a:ext cx="2592288" cy="269314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2664296" cy="23042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96752"/>
            <a:ext cx="2592288" cy="27363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634156"/>
            <a:ext cx="2808436" cy="281903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933056"/>
            <a:ext cx="2880320" cy="252030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789040"/>
            <a:ext cx="2667799" cy="266429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211</Words>
  <Application>Microsoft Office PowerPoint</Application>
  <PresentationFormat>Pokaz na ekranie (4:3)</PresentationFormat>
  <Paragraphs>79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Energetyczny</vt:lpstr>
      <vt:lpstr>Slajd 1</vt:lpstr>
      <vt:lpstr>Wszystko zaczęło się  już wiele lat wcześniej</vt:lpstr>
      <vt:lpstr>1 września 2009 roku  pierwsze przedszkolaki przekroczyły próg przedszkola</vt:lpstr>
      <vt:lpstr>Dyrekcja  i kadra pedagogiczna</vt:lpstr>
      <vt:lpstr>Uroczyste otwarcie przedszkola  w Juchnowcu Górnym</vt:lpstr>
      <vt:lpstr>Pisali o nas nawet w prasie</vt:lpstr>
      <vt:lpstr>Zaczynaliśmy od jednej grupy  3-4 latków</vt:lpstr>
      <vt:lpstr>Dziś mamy 5 oddziałów: </vt:lpstr>
      <vt:lpstr>Zajęcia dydaktyczne  w przedszkolu </vt:lpstr>
      <vt:lpstr>Slajd 10</vt:lpstr>
      <vt:lpstr>Przedszkole posiada doskonałe zaplecze gastronomiczne</vt:lpstr>
      <vt:lpstr>Uroczystości przedszkolne</vt:lpstr>
      <vt:lpstr>Uroczystości przedszkolne</vt:lpstr>
      <vt:lpstr>Konkursy</vt:lpstr>
      <vt:lpstr>Na zajęcia do przedszkola przychodziły nie tylko dzieci</vt:lpstr>
      <vt:lpstr>JASEŁKA</vt:lpstr>
      <vt:lpstr>Gościliśmy wiele ciekawych osób</vt:lpstr>
      <vt:lpstr>Dzieci zawsze chętnie wyruszały  z przedszkola, aby poznawać            świat </vt:lpstr>
      <vt:lpstr>Przedszkole realizowało projekt „Przedszkola Marzeń”</vt:lpstr>
      <vt:lpstr>Slajd 20</vt:lpstr>
      <vt:lpstr>Korzyści z udziału w projekcie</vt:lpstr>
      <vt:lpstr>Slajd 22</vt:lpstr>
      <vt:lpstr>DYREKCJA </vt:lpstr>
      <vt:lpstr>KADRA PEDAGOGICZNA </vt:lpstr>
      <vt:lpstr>W ciągu 10 lat  mury naszego przedszkola  opuściło ok. 250 absolwentów</vt:lpstr>
      <vt:lpstr>10 lat za nami, ale jeszcze więcej przed nami!</vt:lpstr>
    </vt:vector>
  </TitlesOfParts>
  <Company>Windows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Anetta</dc:creator>
  <cp:lastModifiedBy>Anetta</cp:lastModifiedBy>
  <cp:revision>61</cp:revision>
  <dcterms:created xsi:type="dcterms:W3CDTF">2019-11-05T17:14:13Z</dcterms:created>
  <dcterms:modified xsi:type="dcterms:W3CDTF">2019-11-18T16:55:41Z</dcterms:modified>
</cp:coreProperties>
</file>